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20" r:id="rId2"/>
    <p:sldId id="419" r:id="rId3"/>
  </p:sldIdLst>
  <p:sldSz cx="9144000" cy="6858000" type="screen4x3"/>
  <p:notesSz cx="6797675" cy="987425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 varScale="1">
        <p:scale>
          <a:sx n="99" d="100"/>
          <a:sy n="99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65" cy="493176"/>
          </a:xfrm>
          <a:prstGeom prst="rect">
            <a:avLst/>
          </a:prstGeom>
        </p:spPr>
        <p:txBody>
          <a:bodyPr vert="horz" lIns="87929" tIns="43964" rIns="87929" bIns="43964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50092" y="1"/>
            <a:ext cx="2946065" cy="493176"/>
          </a:xfrm>
          <a:prstGeom prst="rect">
            <a:avLst/>
          </a:prstGeom>
        </p:spPr>
        <p:txBody>
          <a:bodyPr vert="horz" lIns="87929" tIns="43964" rIns="87929" bIns="43964" rtlCol="0"/>
          <a:lstStyle>
            <a:lvl1pPr algn="r">
              <a:defRPr sz="1200"/>
            </a:lvl1pPr>
          </a:lstStyle>
          <a:p>
            <a:fld id="{A7661726-D445-4B12-8874-CE6B3C48D909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379542"/>
            <a:ext cx="2946065" cy="493176"/>
          </a:xfrm>
          <a:prstGeom prst="rect">
            <a:avLst/>
          </a:prstGeom>
        </p:spPr>
        <p:txBody>
          <a:bodyPr vert="horz" lIns="87929" tIns="43964" rIns="87929" bIns="43964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50092" y="9379542"/>
            <a:ext cx="2946065" cy="493176"/>
          </a:xfrm>
          <a:prstGeom prst="rect">
            <a:avLst/>
          </a:prstGeom>
        </p:spPr>
        <p:txBody>
          <a:bodyPr vert="horz" lIns="87929" tIns="43964" rIns="87929" bIns="43964" rtlCol="0" anchor="b"/>
          <a:lstStyle>
            <a:lvl1pPr algn="r">
              <a:defRPr sz="1200"/>
            </a:lvl1pPr>
          </a:lstStyle>
          <a:p>
            <a:fld id="{557D5923-ABFA-4C9A-BC0C-9A3EFDFFEB5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1595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6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defTabSz="914398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92" y="1"/>
            <a:ext cx="294606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defTabSz="914398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60" y="4691303"/>
            <a:ext cx="5439355" cy="44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542"/>
            <a:ext cx="294606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defTabSz="914398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92" y="9379542"/>
            <a:ext cx="294606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defTabSz="914398">
              <a:defRPr sz="1200"/>
            </a:lvl1pPr>
          </a:lstStyle>
          <a:p>
            <a:pPr>
              <a:defRPr/>
            </a:pPr>
            <a:fld id="{1F530C03-E141-4A39-B693-45C65561B0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528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59FD8-9CF3-4B90-81BE-88ABF351C953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71B27-03B2-42F3-96A3-19E4952037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5600C-A8ED-4B91-BD26-449FAE2DE2E8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AE083-42CC-4E6F-BDBE-02B2076F3A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0169A-32BA-43D1-866C-53DB0C18BA9F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5B3F9-E9B9-4896-9E79-04F6425AD6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967D-E720-4D98-A44B-2AE1CEA4C9DA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55F72-0473-4D83-A59E-2507AB6566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9F7DC-987B-45CC-B244-B0FC024900E2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5C92B-6DB1-47C5-A065-27007C4575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5040D-E87A-4470-8E69-55FD04DD79DD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AAEAA-34D9-46D0-9DF6-27B3266ED9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1700-627F-4B9B-8840-A460B2770D2E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142A0-C964-444E-9F75-F7B85E2C3F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B2EE-4D94-4D5C-A6C7-5654551FEF7F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C7199-DA7D-4469-A08C-F5EF6B9DCD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4DBE8-6C97-4257-8526-BF78F29CA9FF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DD633-FE94-4176-B5DF-39FD077F4C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5C98A-0552-4D18-8551-C043A93E9752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AD710-149E-4344-A312-4BE9B07095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8A90-4D98-4445-B404-432053AC1542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84C0-D4BC-40E1-BE0B-1DF547F9C1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8713-37F8-4C2B-8DF0-C38932B81667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74BD-5BFC-4D16-8015-20AD9438C82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E8A5C-E790-4412-8840-11F30AF37CC8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DD238-797D-4199-994A-8D0E1261D0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5A3F575-091A-4145-894D-0ACC1532F328}" type="datetime1">
              <a:rPr lang="el-GR"/>
              <a:pPr>
                <a:defRPr/>
              </a:pPr>
              <a:t>4/5/2018</a:t>
            </a:fld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C63C49-BA58-4D0D-BF48-08E5CEE87D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EU in My Region 2018</a:t>
            </a:r>
            <a:endParaRPr lang="el-GR" sz="3600" dirty="0">
              <a:latin typeface="Calibri" panose="020F0502020204030204" pitchFamily="34" charset="0"/>
            </a:endParaRPr>
          </a:p>
        </p:txBody>
      </p:sp>
      <p:pic>
        <p:nvPicPr>
          <p:cNvPr id="3075" name="Picture 3" descr="\\KPS-MITILINI05\Public\SHARE\ΕΣΠΑ_ΜΟΝ Α΄\ΜΟΝΑΔΑ Α'_2007-2013\Π&amp;Δ\ΔΗΜΟΣΙΟΤΗΤΑ_ΠΑΡΑΔΟΤΕΟ\1ο ΠΑΡΑΔΟΤΕΟ\ΦΩΤΟΣ_1ο ΠΑΡΑΔΟΤΕΟ\153_ΑΠΛΩΤΑΡΙΑ\SMALL\PHOTO_153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94" y="3212976"/>
            <a:ext cx="3816424" cy="254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s://scontent.fath4-2.fna.fbcdn.net/v/t31.0-8/29663294_626125784404714_5548479362123293844_o.jpg?_nc_cat=0&amp;oh=4a05318b4f9bdad9ab1f651fbc8ae358&amp;oe=5B7284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1792"/>
            <a:ext cx="4460494" cy="245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8"/>
          <a:stretch/>
        </p:blipFill>
        <p:spPr bwMode="auto">
          <a:xfrm>
            <a:off x="4355976" y="3910947"/>
            <a:ext cx="3741048" cy="240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Θέση περιεχομένου 3"/>
          <p:cNvSpPr txBox="1">
            <a:spLocks/>
          </p:cNvSpPr>
          <p:nvPr/>
        </p:nvSpPr>
        <p:spPr bwMode="auto">
          <a:xfrm>
            <a:off x="457200" y="1600201"/>
            <a:ext cx="8229600" cy="11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800" b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Χίος</a:t>
            </a:r>
            <a:r>
              <a:rPr lang="en-US" sz="2800" b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800" b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07-08.05.18</a:t>
            </a:r>
            <a:endParaRPr lang="el-GR" sz="2800" b="1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2" r="2990" b="22423"/>
          <a:stretch/>
        </p:blipFill>
        <p:spPr bwMode="auto">
          <a:xfrm>
            <a:off x="1154944" y="2708920"/>
            <a:ext cx="2993820" cy="52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8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l-GR" sz="2400" b="1" dirty="0">
                <a:latin typeface="Calibri" panose="020F0502020204030204" pitchFamily="34" charset="0"/>
              </a:rPr>
              <a:t>H Ευρώπη στην Περιοχή </a:t>
            </a:r>
            <a:r>
              <a:rPr lang="el-GR" sz="2400" b="1" dirty="0" smtClean="0">
                <a:latin typeface="Calibri" panose="020F0502020204030204" pitchFamily="34" charset="0"/>
              </a:rPr>
              <a:t>μου</a:t>
            </a:r>
            <a:r>
              <a:rPr lang="en-US" sz="2400" b="1" dirty="0" smtClean="0">
                <a:latin typeface="Calibri" panose="020F0502020204030204" pitchFamily="34" charset="0"/>
              </a:rPr>
              <a:t/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οι </a:t>
            </a:r>
            <a:r>
              <a:rPr lang="el-GR" sz="2400" b="1" dirty="0">
                <a:latin typeface="Calibri" panose="020F0502020204030204" pitchFamily="34" charset="0"/>
              </a:rPr>
              <a:t>αλλαγές στην Χίο μέσα από τους διαρθρωτικούς πόρους, </a:t>
            </a:r>
            <a:r>
              <a:rPr lang="en-US" sz="2400" b="1" dirty="0" smtClean="0">
                <a:latin typeface="Calibri" panose="020F0502020204030204" pitchFamily="34" charset="0"/>
              </a:rPr>
              <a:t/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«</a:t>
            </a:r>
            <a:r>
              <a:rPr lang="el-GR" sz="2400" b="1" dirty="0">
                <a:latin typeface="Calibri" panose="020F0502020204030204" pitchFamily="34" charset="0"/>
              </a:rPr>
              <a:t>Το παρελθόν, μας δείχνει το μέλλον μας»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000" dirty="0" smtClean="0">
                <a:latin typeface="Calibri" panose="020F0502020204030204" pitchFamily="34" charset="0"/>
              </a:rPr>
              <a:t>Ανοιχτή </a:t>
            </a:r>
            <a:r>
              <a:rPr lang="el-GR" sz="2000" dirty="0">
                <a:latin typeface="Calibri" panose="020F0502020204030204" pitchFamily="34" charset="0"/>
              </a:rPr>
              <a:t>και ελεύθερη παρουσίαση </a:t>
            </a:r>
            <a:r>
              <a:rPr lang="el-GR" sz="2000" dirty="0" smtClean="0">
                <a:latin typeface="Calibri" panose="020F0502020204030204" pitchFamily="34" charset="0"/>
              </a:rPr>
              <a:t>στον </a:t>
            </a:r>
            <a:r>
              <a:rPr lang="el-GR" sz="2000" dirty="0">
                <a:latin typeface="Calibri" panose="020F0502020204030204" pitchFamily="34" charset="0"/>
              </a:rPr>
              <a:t>εμπορικό δρόμο του νησιού, των έργων που έχουν χρηματοδοτηθεί </a:t>
            </a:r>
            <a:r>
              <a:rPr lang="el-GR" sz="2000" dirty="0" smtClean="0">
                <a:latin typeface="Calibri" panose="020F0502020204030204" pitchFamily="34" charset="0"/>
              </a:rPr>
              <a:t>από το ΕΣΠΑ (σε </a:t>
            </a:r>
            <a:r>
              <a:rPr lang="el-GR" sz="2000" dirty="0">
                <a:latin typeface="Calibri" panose="020F0502020204030204" pitchFamily="34" charset="0"/>
              </a:rPr>
              <a:t>συνεργασία με τον Δήμο).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/>
            <a:r>
              <a:rPr lang="el-GR" sz="2000" dirty="0" smtClean="0">
                <a:latin typeface="Calibri" panose="020F0502020204030204" pitchFamily="34" charset="0"/>
              </a:rPr>
              <a:t>Θα </a:t>
            </a:r>
            <a:r>
              <a:rPr lang="el-GR" sz="2000" dirty="0">
                <a:latin typeface="Calibri" panose="020F0502020204030204" pitchFamily="34" charset="0"/>
              </a:rPr>
              <a:t>δημιουργηθεί και παιχνίδι για μικρούς επισκέπτες με στόχο να ανακαλύψουν την Ευρώπη στον τόπο τους.</a:t>
            </a:r>
          </a:p>
          <a:p>
            <a:pPr lvl="0"/>
            <a:r>
              <a:rPr lang="el-GR" sz="2000" dirty="0">
                <a:latin typeface="Calibri" panose="020F0502020204030204" pitchFamily="34" charset="0"/>
              </a:rPr>
              <a:t>συζήτηση </a:t>
            </a:r>
            <a:r>
              <a:rPr lang="el-GR" sz="2000" dirty="0" smtClean="0">
                <a:latin typeface="Calibri" panose="020F0502020204030204" pitchFamily="34" charset="0"/>
              </a:rPr>
              <a:t>στην έδρα της ΕΓΑΝΥ </a:t>
            </a:r>
            <a:r>
              <a:rPr lang="el-GR" sz="2000" dirty="0">
                <a:latin typeface="Calibri" panose="020F0502020204030204" pitchFamily="34" charset="0"/>
              </a:rPr>
              <a:t>και τον σύλλογο ΑΜΕΑ για τις δράσεις που έχουν υλοποιηθεί ώστε να γίνει καλύτερη η ζωή των ανθρώπων </a:t>
            </a:r>
            <a:r>
              <a:rPr lang="el-GR" sz="2000" dirty="0" smtClean="0">
                <a:latin typeface="Calibri" panose="020F0502020204030204" pitchFamily="34" charset="0"/>
              </a:rPr>
              <a:t>με ειδικές ανάγκες.</a:t>
            </a:r>
            <a:endParaRPr lang="el-GR" sz="2000" dirty="0">
              <a:latin typeface="Calibri" panose="020F0502020204030204" pitchFamily="34" charset="0"/>
            </a:endParaRPr>
          </a:p>
          <a:p>
            <a:pPr lvl="0"/>
            <a:r>
              <a:rPr lang="el-GR" sz="2000" dirty="0">
                <a:latin typeface="Calibri" panose="020F0502020204030204" pitchFamily="34" charset="0"/>
              </a:rPr>
              <a:t>συζήτηση στην Αίθουσα του 1</a:t>
            </a:r>
            <a:r>
              <a:rPr lang="el-GR" sz="2000" baseline="30000" dirty="0">
                <a:latin typeface="Calibri" panose="020F0502020204030204" pitchFamily="34" charset="0"/>
              </a:rPr>
              <a:t>ου</a:t>
            </a:r>
            <a:r>
              <a:rPr lang="el-GR" sz="2000" dirty="0">
                <a:latin typeface="Calibri" panose="020F0502020204030204" pitchFamily="34" charset="0"/>
              </a:rPr>
              <a:t> Γυμνασίου Χίου </a:t>
            </a:r>
            <a:r>
              <a:rPr lang="el-GR" sz="2000" dirty="0" smtClean="0">
                <a:latin typeface="Calibri" panose="020F0502020204030204" pitchFamily="34" charset="0"/>
              </a:rPr>
              <a:t>(έργου </a:t>
            </a:r>
            <a:r>
              <a:rPr lang="el-GR" sz="2000" dirty="0">
                <a:latin typeface="Calibri" panose="020F0502020204030204" pitchFamily="34" charset="0"/>
              </a:rPr>
              <a:t>από το 2007-2013) για την αλλαγή που έγινε στο νησί την τελευταία </a:t>
            </a:r>
            <a:r>
              <a:rPr lang="el-GR" sz="2000" dirty="0" smtClean="0">
                <a:latin typeface="Calibri" panose="020F0502020204030204" pitchFamily="34" charset="0"/>
              </a:rPr>
              <a:t>20ετία </a:t>
            </a:r>
            <a:r>
              <a:rPr lang="el-GR" sz="2000" dirty="0">
                <a:latin typeface="Calibri" panose="020F0502020204030204" pitchFamily="34" charset="0"/>
              </a:rPr>
              <a:t>μέσα από τους διαρθρωτικούς πόρους, </a:t>
            </a:r>
            <a:r>
              <a:rPr lang="el-GR" sz="2000" dirty="0" smtClean="0">
                <a:latin typeface="Calibri" panose="020F0502020204030204" pitchFamily="34" charset="0"/>
              </a:rPr>
              <a:t>από στελέχη που </a:t>
            </a:r>
            <a:r>
              <a:rPr lang="el-GR" sz="2000" dirty="0">
                <a:latin typeface="Calibri" panose="020F0502020204030204" pitchFamily="34" charset="0"/>
              </a:rPr>
              <a:t>ενεπλάκησαν στην αναπτυξιακή διαδικασία όλα αυτά τα χρόνια.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5632807"/>
      </p:ext>
    </p:extLst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2852</TotalTime>
  <Words>123</Words>
  <Application>Microsoft Office PowerPoint</Application>
  <PresentationFormat>Προβολή στην οθόνη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Προεπιλεγμένη σχεδίαση</vt:lpstr>
      <vt:lpstr>EU in My Region 2018</vt:lpstr>
      <vt:lpstr>H Ευρώπη στην Περιοχή μου οι αλλαγές στην Χίο μέσα από τους διαρθρωτικούς πόρους,  «Το παρελθόν, μας δείχνει το μέλλον μας»</vt:lpstr>
    </vt:vector>
  </TitlesOfParts>
  <Company>MOD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1o  θεματικό εργαστήριο «Αγροδιατροφικός τομέας: Αλυσίδα αξίας»</dc:title>
  <dc:creator>athanaselis</dc:creator>
  <cp:lastModifiedBy>ΑΘΑΝΑΣΕΛΗΣ ΘΕΟΛΟΓΟΣ</cp:lastModifiedBy>
  <cp:revision>245</cp:revision>
  <cp:lastPrinted>2017-11-30T11:52:40Z</cp:lastPrinted>
  <dcterms:created xsi:type="dcterms:W3CDTF">2015-11-09T12:08:56Z</dcterms:created>
  <dcterms:modified xsi:type="dcterms:W3CDTF">2018-05-04T09:17:08Z</dcterms:modified>
</cp:coreProperties>
</file>