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797675" cy="992822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E00FD-ED84-479B-9B55-37FF9EFC0A6C}" type="datetimeFigureOut">
              <a:rPr lang="el-GR" smtClean="0"/>
              <a:t>12/2/2018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78792-A9C7-48B5-A486-C764AF4904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8314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 altLang="el-G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78718D-1830-40C4-9F4F-EBA5FD2F61C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00612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96649-4D88-4F66-8598-47C6283BE5E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7568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4B54A-C4E1-4FC9-B79D-12788460739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7577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4741D-B4CA-42E6-ACA8-02C40864953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5102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690B6-1533-44CD-8AEE-A38EA9B462F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6837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7010-782B-4C02-AD03-A0ACD3A3643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9174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6FFF7-F9ED-404A-A580-AA9BC1E4A7E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3827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57B37-3D60-4B8C-8FD4-4A9F4B1D8B3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5214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B7E36-D504-4025-8119-7B638FDEC1C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8644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EE3B5-2C0E-4316-9B10-263751CA289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923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7C4E-78BB-4F55-B9B3-43278661752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8029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C53AA-0363-41EF-B97F-0C86535E927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6105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3E69DE-E294-45EE-A915-0FA745D9EB40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51520" y="40018"/>
            <a:ext cx="8712967" cy="30777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lvl="0" algn="ctr">
              <a:spcBef>
                <a:spcPct val="10000"/>
              </a:spcBef>
            </a:pPr>
            <a:r>
              <a:rPr lang="el-GR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Υπόδειγμα </a:t>
            </a:r>
            <a:r>
              <a:rPr 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καταχώρησης σε </a:t>
            </a:r>
            <a:r>
              <a:rPr lang="el-GR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ιστοσελίδα</a:t>
            </a:r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 </a:t>
            </a:r>
            <a:r>
              <a:rPr lang="el-GR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των Δικαιούχων </a:t>
            </a:r>
            <a:endParaRPr lang="el-GR" sz="14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6" descr="C:\PROJECTS\NEW PERIOD site\Odigos Dimosiotitas 2014-2020\banner_ed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112987"/>
            <a:ext cx="2088232" cy="4042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8" name="Picture 297" descr="C:\PROJECTS\NEW PERIOD site\Odigos Dimosiotitas 2014-2020\banner_etp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61048"/>
            <a:ext cx="3067050" cy="5937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9" name="Picture 298" descr="C:\PROJECTS\NEW PERIOD site\Odigos Dimosiotitas 2014-2020\banner_ekt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824" y="4575323"/>
            <a:ext cx="3067050" cy="5937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0" name="Picture 6" descr="C:\PROJECTS\NEW PERIOD site\Odigos Dimosiotitas 2014-2020\banner_ede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824" y="5295403"/>
            <a:ext cx="3067050" cy="5937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9" name="Ορθογώνιο 8"/>
          <p:cNvSpPr/>
          <p:nvPr/>
        </p:nvSpPr>
        <p:spPr>
          <a:xfrm>
            <a:off x="3825974" y="908720"/>
            <a:ext cx="4572000" cy="2462213"/>
          </a:xfrm>
          <a:prstGeom prst="rect">
            <a:avLst/>
          </a:prstGeom>
          <a:solidFill>
            <a:schemeClr val="accent5"/>
          </a:solidFill>
        </p:spPr>
        <p:txBody>
          <a:bodyPr>
            <a:spAutoFit/>
          </a:bodyPr>
          <a:lstStyle/>
          <a:p>
            <a:pPr lvl="0"/>
            <a:r>
              <a:rPr lang="el-GR" sz="1400" dirty="0" smtClean="0">
                <a:latin typeface="Calibri" panose="020F0502020204030204" pitchFamily="34" charset="0"/>
              </a:rPr>
              <a:t>Στον δικτυακό τόπο των Δικαιούχων, εφόσον υπάρχει, κατά την υλοποίηση της πράξης υπάρχει η υποχρέωση να παρέχεται σύντομη περιγραφή της πράξης.</a:t>
            </a:r>
            <a:br>
              <a:rPr lang="el-GR" sz="1400" dirty="0" smtClean="0">
                <a:latin typeface="Calibri" panose="020F0502020204030204" pitchFamily="34" charset="0"/>
              </a:rPr>
            </a:br>
            <a:r>
              <a:rPr lang="el-GR" sz="1400" dirty="0" smtClean="0">
                <a:latin typeface="Calibri" panose="020F0502020204030204" pitchFamily="34" charset="0"/>
              </a:rPr>
              <a:t> Η </a:t>
            </a:r>
            <a:r>
              <a:rPr lang="el-GR" sz="1400" dirty="0">
                <a:latin typeface="Calibri" panose="020F0502020204030204" pitchFamily="34" charset="0"/>
              </a:rPr>
              <a:t>παρακάτω οπτική ταυτότητα, η οποία αποτελεί την επισήμανση της χρηματοδοτικής συνδρομής από την Ένωση, τοποθετείται στην σελίδα του διαδικτυακού τόπου του δικαιούχου στην οποία  παρέχεται σύμφωνα με την υποχρέωση η σύντομη περιγραφή της πράξης,  σε θέση που είναι ορατή και μέσα στο οπτικό πεδίο μιας ψηφιακής συσκευής που τον απεικονίζει, χωρίς να απαιτείται ο χρήστης να κυλίσει τη σελίδα προς τα κάτω. </a:t>
            </a: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801458"/>
              </p:ext>
            </p:extLst>
          </p:nvPr>
        </p:nvGraphicFramePr>
        <p:xfrm>
          <a:off x="251520" y="909462"/>
          <a:ext cx="3312368" cy="5471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899"/>
                <a:gridCol w="1836469"/>
              </a:tblGrid>
              <a:tr h="6877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300" kern="1200" dirty="0">
                          <a:effectLst/>
                        </a:rPr>
                        <a:t>Επιχειρησιακό Πρόγραμμα </a:t>
                      </a:r>
                      <a:endParaRPr lang="el-GR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300" kern="1200" dirty="0">
                          <a:effectLst/>
                        </a:rPr>
                        <a:t>«Βόρειο Αιγαίο» 2014 – 2020</a:t>
                      </a:r>
                      <a:endParaRPr lang="el-G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28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Τίτλος Πράξης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Title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Βελτίωση και επέκταση λιμένος Λουτρών Μυτιλήνης</a:t>
                      </a:r>
                      <a:r>
                        <a:rPr lang="en-US" sz="700">
                          <a:effectLst/>
                        </a:rPr>
                        <a:t>  Improvement and expansion of Loutron’s  port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</a:tr>
              <a:tr h="582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Φορεάς Λειτουργίας/Δικαιούχος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Project Operator/ Βeneficiary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700">
                          <a:effectLst/>
                        </a:rPr>
                        <a:t>Π.χ  Περιφέρεια Βορείου Αιγαίου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700">
                          <a:effectLst/>
                        </a:rPr>
                        <a:t> 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</a:tr>
              <a:tr h="582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effectLst/>
                        </a:rPr>
                        <a:t>Περιοχή </a:t>
                      </a:r>
                      <a:r>
                        <a:rPr lang="el-GR" sz="700" dirty="0" err="1">
                          <a:effectLst/>
                        </a:rPr>
                        <a:t>Χωροθέτησης</a:t>
                      </a:r>
                      <a:r>
                        <a:rPr lang="el-GR" sz="700" dirty="0">
                          <a:effectLst/>
                        </a:rPr>
                        <a:t> (</a:t>
                      </a:r>
                      <a:r>
                        <a:rPr lang="el-GR" sz="700" dirty="0" err="1">
                          <a:effectLst/>
                        </a:rPr>
                        <a:t>π.χ.Δήμος</a:t>
                      </a:r>
                      <a:r>
                        <a:rPr lang="el-GR" sz="700" dirty="0">
                          <a:effectLst/>
                        </a:rPr>
                        <a:t>) 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 err="1">
                          <a:effectLst/>
                        </a:rPr>
                        <a:t>Region</a:t>
                      </a:r>
                      <a:endParaRPr lang="el-G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 π.χ   Μυτιλήνη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</a:tr>
              <a:tr h="285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effectLst/>
                        </a:rPr>
                        <a:t>Προϋπολογισμός (Σύμβασης) / </a:t>
                      </a:r>
                      <a:r>
                        <a:rPr lang="el-GR" sz="700" dirty="0" err="1">
                          <a:effectLst/>
                        </a:rPr>
                        <a:t>Budget</a:t>
                      </a:r>
                      <a:r>
                        <a:rPr lang="el-GR" sz="700" dirty="0">
                          <a:effectLst/>
                        </a:rPr>
                        <a:t>  *</a:t>
                      </a:r>
                      <a:endParaRPr lang="el-G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€1.000.000,00 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</a:tr>
              <a:tr h="660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Ταμείο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Fund 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700">
                          <a:effectLst/>
                        </a:rPr>
                        <a:t>Ευρωπαϊκό Ταμείο Περιφερειακής Ανάπτυξης (ΕΤΠΑ)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European Regional Development Fund (ERDF)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</a:tr>
              <a:tr h="1959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Περιγραφή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Project </a:t>
                      </a:r>
                      <a:r>
                        <a:rPr lang="en-US" sz="700">
                          <a:effectLst/>
                        </a:rPr>
                        <a:t>d</a:t>
                      </a:r>
                      <a:r>
                        <a:rPr lang="el-GR" sz="700">
                          <a:effectLst/>
                        </a:rPr>
                        <a:t>escription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effectLst/>
                        </a:rPr>
                        <a:t>Επέκταση συνολικού μήκους 198μ του υφιστάμενου προσήνε-μου μώλου και του παραλιακού κρηπιδώματος του λιμένος «Λουτρών» στη Μυτιλήνη, με εσωτερική κρηπίδωση και υποδομές ηλεκτροφωτισμού, παροχής νερού-ρεύματος και πυρόσβεσης. Αποπεράτωση της πρόσβασης στις λιμενικές εγκαταστάσεις</a:t>
                      </a:r>
                      <a:r>
                        <a:rPr lang="en-US" sz="600">
                          <a:effectLst/>
                        </a:rPr>
                        <a:t>. </a:t>
                      </a:r>
                      <a:endParaRPr lang="el-GR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l-GR" sz="7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Expansion with total length 198m upwind of the existing pier and coastal platform of the port of loutron in Mytilene with internal pier and facilities of lighting, water/electricity supply and firefighting. Completion of access to port facilities.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</a:tr>
              <a:tr h="285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Φωτογραφίες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 Photos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effectLst/>
                        </a:rPr>
                        <a:t> </a:t>
                      </a:r>
                      <a:endParaRPr lang="el-G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545059"/>
      </p:ext>
    </p:extLst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149</Words>
  <Application>Microsoft Office PowerPoint</Application>
  <PresentationFormat>Προβολή στην οθόνη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Προεπιλεγμένη σχεδίαση</vt:lpstr>
      <vt:lpstr>Παρουσίαση του PowerPoint</vt:lpstr>
    </vt:vector>
  </TitlesOfParts>
  <Company>MOD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kyriakou</dc:creator>
  <cp:lastModifiedBy>ΑΘΑΝΑΣΕΛΗΣ ΘΕΟΛΟΓΟΣ</cp:lastModifiedBy>
  <cp:revision>52</cp:revision>
  <cp:lastPrinted>2017-10-24T08:00:19Z</cp:lastPrinted>
  <dcterms:created xsi:type="dcterms:W3CDTF">2009-11-25T07:24:02Z</dcterms:created>
  <dcterms:modified xsi:type="dcterms:W3CDTF">2018-02-12T10:56:04Z</dcterms:modified>
</cp:coreProperties>
</file>